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72" r:id="rId2"/>
    <p:sldId id="256" r:id="rId3"/>
    <p:sldId id="271" r:id="rId4"/>
    <p:sldId id="257" r:id="rId5"/>
    <p:sldId id="258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469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7494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54416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7425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76907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806741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10407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082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02752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0819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04755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FA3078-2417-42FC-83C6-92565FD3895C}" type="datetimeFigureOut">
              <a:rPr lang="es-US" smtClean="0"/>
              <a:t>1/3/2016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7CCC03-9BAB-4A58-9797-4C2B23249311}" type="slidenum">
              <a:rPr lang="es-US" smtClean="0"/>
              <a:t>‹#›</a:t>
            </a:fld>
            <a:endParaRPr lang="es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051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gustos</a:t>
            </a:r>
            <a:endParaRPr lang="es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1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6441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música</a:t>
            </a:r>
            <a:r>
              <a:rPr lang="en-US" dirty="0"/>
              <a:t> </a:t>
            </a:r>
            <a:r>
              <a:rPr lang="en-US" dirty="0" smtClean="0"/>
              <a:t>de rap</a:t>
            </a:r>
          </a:p>
          <a:p>
            <a:r>
              <a:rPr lang="en-US" dirty="0"/>
              <a:t>La </a:t>
            </a:r>
            <a:r>
              <a:rPr lang="en-US" dirty="0" err="1"/>
              <a:t>música</a:t>
            </a:r>
            <a:r>
              <a:rPr lang="en-US" dirty="0"/>
              <a:t> </a:t>
            </a:r>
            <a:r>
              <a:rPr lang="en-US" dirty="0" smtClean="0"/>
              <a:t>de rock</a:t>
            </a:r>
          </a:p>
          <a:p>
            <a:r>
              <a:rPr lang="en-US" dirty="0"/>
              <a:t>La </a:t>
            </a:r>
            <a:r>
              <a:rPr lang="en-US" dirty="0" err="1"/>
              <a:t>música</a:t>
            </a:r>
            <a:r>
              <a:rPr lang="en-US" dirty="0"/>
              <a:t> </a:t>
            </a:r>
            <a:r>
              <a:rPr lang="en-US" dirty="0" smtClean="0"/>
              <a:t>de pop</a:t>
            </a:r>
          </a:p>
          <a:p>
            <a:r>
              <a:rPr lang="en-US" dirty="0"/>
              <a:t>La </a:t>
            </a:r>
            <a:r>
              <a:rPr lang="en-US" dirty="0" err="1"/>
              <a:t>música</a:t>
            </a:r>
            <a:r>
              <a:rPr lang="en-US" dirty="0"/>
              <a:t> </a:t>
            </a:r>
            <a:r>
              <a:rPr lang="en-US" dirty="0" smtClean="0"/>
              <a:t>de country</a:t>
            </a:r>
            <a:endParaRPr lang="es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34" y="2438400"/>
            <a:ext cx="3072390" cy="38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colegio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65" y="2286000"/>
            <a:ext cx="2825419" cy="3594100"/>
          </a:xfrm>
        </p:spPr>
      </p:pic>
    </p:spTree>
    <p:extLst>
      <p:ext uri="{BB962C8B-B14F-4D97-AF65-F5344CB8AC3E}">
        <p14:creationId xmlns:p14="http://schemas.microsoft.com/office/powerpoint/2010/main" val="10317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televisión</a:t>
            </a:r>
            <a:endParaRPr lang="es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90" y="2801341"/>
            <a:ext cx="2377570" cy="2563418"/>
          </a:xfrm>
        </p:spPr>
      </p:pic>
    </p:spTree>
    <p:extLst>
      <p:ext uri="{BB962C8B-B14F-4D97-AF65-F5344CB8AC3E}">
        <p14:creationId xmlns:p14="http://schemas.microsoft.com/office/powerpoint/2010/main" val="38738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Gustos</a:t>
            </a:r>
            <a:endParaRPr lang="es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2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1897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agua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53703"/>
            <a:ext cx="1498532" cy="2357690"/>
          </a:xfrm>
        </p:spPr>
      </p:pic>
    </p:spTree>
    <p:extLst>
      <p:ext uri="{BB962C8B-B14F-4D97-AF65-F5344CB8AC3E}">
        <p14:creationId xmlns:p14="http://schemas.microsoft.com/office/powerpoint/2010/main" val="380282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refresco</a:t>
            </a:r>
            <a:endParaRPr lang="es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2286000"/>
            <a:ext cx="1797050" cy="3594100"/>
          </a:xfrm>
        </p:spPr>
      </p:pic>
    </p:spTree>
    <p:extLst>
      <p:ext uri="{BB962C8B-B14F-4D97-AF65-F5344CB8AC3E}">
        <p14:creationId xmlns:p14="http://schemas.microsoft.com/office/powerpoint/2010/main" val="264914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leche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2503261"/>
            <a:ext cx="2467428" cy="2467428"/>
          </a:xfrm>
        </p:spPr>
      </p:pic>
    </p:spTree>
    <p:extLst>
      <p:ext uri="{BB962C8B-B14F-4D97-AF65-F5344CB8AC3E}">
        <p14:creationId xmlns:p14="http://schemas.microsoft.com/office/powerpoint/2010/main" val="253791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jugo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0" y="2350690"/>
            <a:ext cx="1843315" cy="2688168"/>
          </a:xfrm>
        </p:spPr>
      </p:pic>
    </p:spTree>
    <p:extLst>
      <p:ext uri="{BB962C8B-B14F-4D97-AF65-F5344CB8AC3E}">
        <p14:creationId xmlns:p14="http://schemas.microsoft.com/office/powerpoint/2010/main" val="121240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cereal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99" y="2286000"/>
            <a:ext cx="3422952" cy="3594100"/>
          </a:xfrm>
        </p:spPr>
      </p:pic>
    </p:spTree>
    <p:extLst>
      <p:ext uri="{BB962C8B-B14F-4D97-AF65-F5344CB8AC3E}">
        <p14:creationId xmlns:p14="http://schemas.microsoft.com/office/powerpoint/2010/main" val="1207014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sandwich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75" y="2375762"/>
            <a:ext cx="4354400" cy="3414575"/>
          </a:xfrm>
        </p:spPr>
      </p:pic>
    </p:spTree>
    <p:extLst>
      <p:ext uri="{BB962C8B-B14F-4D97-AF65-F5344CB8AC3E}">
        <p14:creationId xmlns:p14="http://schemas.microsoft.com/office/powerpoint/2010/main" val="399549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hamburguesas</a:t>
            </a:r>
            <a:endParaRPr lang="es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28" y="2286000"/>
            <a:ext cx="4137093" cy="3594100"/>
          </a:xfrm>
        </p:spPr>
      </p:pic>
    </p:spTree>
    <p:extLst>
      <p:ext uri="{BB962C8B-B14F-4D97-AF65-F5344CB8AC3E}">
        <p14:creationId xmlns:p14="http://schemas.microsoft.com/office/powerpoint/2010/main" val="40572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verduras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5" y="2612572"/>
            <a:ext cx="3426050" cy="2322966"/>
          </a:xfrm>
        </p:spPr>
      </p:pic>
    </p:spTree>
    <p:extLst>
      <p:ext uri="{BB962C8B-B14F-4D97-AF65-F5344CB8AC3E}">
        <p14:creationId xmlns:p14="http://schemas.microsoft.com/office/powerpoint/2010/main" val="276953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frutas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86" y="1995261"/>
            <a:ext cx="3207657" cy="3207657"/>
          </a:xfrm>
        </p:spPr>
      </p:pic>
    </p:spTree>
    <p:extLst>
      <p:ext uri="{BB962C8B-B14F-4D97-AF65-F5344CB8AC3E}">
        <p14:creationId xmlns:p14="http://schemas.microsoft.com/office/powerpoint/2010/main" val="259747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ensalada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29" y="2038804"/>
            <a:ext cx="3309257" cy="3309257"/>
          </a:xfrm>
        </p:spPr>
      </p:pic>
    </p:spTree>
    <p:extLst>
      <p:ext uri="{BB962C8B-B14F-4D97-AF65-F5344CB8AC3E}">
        <p14:creationId xmlns:p14="http://schemas.microsoft.com/office/powerpoint/2010/main" val="800507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carne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09" y="2939376"/>
            <a:ext cx="2064332" cy="2287348"/>
          </a:xfrm>
        </p:spPr>
      </p:pic>
    </p:spTree>
    <p:extLst>
      <p:ext uri="{BB962C8B-B14F-4D97-AF65-F5344CB8AC3E}">
        <p14:creationId xmlns:p14="http://schemas.microsoft.com/office/powerpoint/2010/main" val="195718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postre</a:t>
            </a:r>
            <a:endParaRPr lang="es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71" y="2437172"/>
            <a:ext cx="3606616" cy="32515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06" y="1574800"/>
            <a:ext cx="2641600" cy="528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675" y="707538"/>
            <a:ext cx="2868325" cy="26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papas </a:t>
            </a:r>
            <a:r>
              <a:rPr lang="en-US" dirty="0" err="1" smtClean="0"/>
              <a:t>fritas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8" y="2286000"/>
            <a:ext cx="2431633" cy="3594100"/>
          </a:xfrm>
        </p:spPr>
      </p:pic>
    </p:spTree>
    <p:extLst>
      <p:ext uri="{BB962C8B-B14F-4D97-AF65-F5344CB8AC3E}">
        <p14:creationId xmlns:p14="http://schemas.microsoft.com/office/powerpoint/2010/main" val="37202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pollo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5" y="2416175"/>
            <a:ext cx="6096000" cy="3333750"/>
          </a:xfrm>
        </p:spPr>
      </p:pic>
    </p:spTree>
    <p:extLst>
      <p:ext uri="{BB962C8B-B14F-4D97-AF65-F5344CB8AC3E}">
        <p14:creationId xmlns:p14="http://schemas.microsoft.com/office/powerpoint/2010/main" val="34428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chocolate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98" y="2286000"/>
            <a:ext cx="6560353" cy="3594100"/>
          </a:xfrm>
        </p:spPr>
      </p:pic>
    </p:spTree>
    <p:extLst>
      <p:ext uri="{BB962C8B-B14F-4D97-AF65-F5344CB8AC3E}">
        <p14:creationId xmlns:p14="http://schemas.microsoft.com/office/powerpoint/2010/main" val="6436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pizza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980" y="2286000"/>
            <a:ext cx="5088990" cy="3594100"/>
          </a:xfrm>
        </p:spPr>
      </p:pic>
    </p:spTree>
    <p:extLst>
      <p:ext uri="{BB962C8B-B14F-4D97-AF65-F5344CB8AC3E}">
        <p14:creationId xmlns:p14="http://schemas.microsoft.com/office/powerpoint/2010/main" val="2955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deportes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47" y="2612571"/>
            <a:ext cx="2999496" cy="2631008"/>
          </a:xfrm>
        </p:spPr>
      </p:pic>
    </p:spTree>
    <p:extLst>
      <p:ext uri="{BB962C8B-B14F-4D97-AF65-F5344CB8AC3E}">
        <p14:creationId xmlns:p14="http://schemas.microsoft.com/office/powerpoint/2010/main" val="29607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videojuegos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286000"/>
            <a:ext cx="3594100" cy="3594100"/>
          </a:xfrm>
        </p:spPr>
      </p:pic>
    </p:spTree>
    <p:extLst>
      <p:ext uri="{BB962C8B-B14F-4D97-AF65-F5344CB8AC3E}">
        <p14:creationId xmlns:p14="http://schemas.microsoft.com/office/powerpoint/2010/main" val="37268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carros</a:t>
            </a:r>
            <a:endParaRPr lang="es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75" y="2559050"/>
            <a:ext cx="6096000" cy="3048000"/>
          </a:xfrm>
        </p:spPr>
      </p:pic>
    </p:spTree>
    <p:extLst>
      <p:ext uri="{BB962C8B-B14F-4D97-AF65-F5344CB8AC3E}">
        <p14:creationId xmlns:p14="http://schemas.microsoft.com/office/powerpoint/2010/main" val="20276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69</Words>
  <Application>Microsoft Office PowerPoint</Application>
  <PresentationFormat>Widescreen</PresentationFormat>
  <Paragraphs>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Impact</vt:lpstr>
      <vt:lpstr>Badge</vt:lpstr>
      <vt:lpstr>Los gustos</vt:lpstr>
      <vt:lpstr>Las hamburguesas</vt:lpstr>
      <vt:lpstr>Las papas fritas</vt:lpstr>
      <vt:lpstr>El pollo</vt:lpstr>
      <vt:lpstr>El chocolate</vt:lpstr>
      <vt:lpstr>La pizza</vt:lpstr>
      <vt:lpstr>Los deportes</vt:lpstr>
      <vt:lpstr>Los videojuegos</vt:lpstr>
      <vt:lpstr>Los carros</vt:lpstr>
      <vt:lpstr>La música </vt:lpstr>
      <vt:lpstr>El colegio</vt:lpstr>
      <vt:lpstr>La televisión</vt:lpstr>
      <vt:lpstr>Los Gustos</vt:lpstr>
      <vt:lpstr>El agua</vt:lpstr>
      <vt:lpstr>El refresco</vt:lpstr>
      <vt:lpstr>La leche</vt:lpstr>
      <vt:lpstr>El jugo</vt:lpstr>
      <vt:lpstr>El cereal</vt:lpstr>
      <vt:lpstr>El sandwich</vt:lpstr>
      <vt:lpstr>Las verduras</vt:lpstr>
      <vt:lpstr>Las frutas</vt:lpstr>
      <vt:lpstr>La ensalada</vt:lpstr>
      <vt:lpstr>La carne</vt:lpstr>
      <vt:lpstr>El postre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hamburguesas</dc:title>
  <dc:creator>Chatfield, Alyssa A.</dc:creator>
  <cp:lastModifiedBy>Chatfield, Alyssa A.</cp:lastModifiedBy>
  <cp:revision>8</cp:revision>
  <dcterms:created xsi:type="dcterms:W3CDTF">2015-12-01T01:24:05Z</dcterms:created>
  <dcterms:modified xsi:type="dcterms:W3CDTF">2016-01-04T01:04:48Z</dcterms:modified>
</cp:coreProperties>
</file>